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86" r:id="rId4"/>
    <p:sldId id="285" r:id="rId5"/>
    <p:sldId id="284" r:id="rId6"/>
    <p:sldId id="283" r:id="rId7"/>
    <p:sldId id="282" r:id="rId8"/>
    <p:sldId id="281" r:id="rId9"/>
    <p:sldId id="280" r:id="rId10"/>
    <p:sldId id="279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22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87F8F4-C0D7-4D61-B41D-EA28A85DF229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BFE98D6-4B48-48BD-99D7-7E9D26ACAE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4B0EDC-86C1-4D56-A787-5932997C67AE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F07562-40FA-48D7-BF3F-4B2A3F792C58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08901-3311-478B-B85F-A6E2C6C5518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E9553-A346-4D35-9371-E3F589E82D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8BABC-2BF9-46F0-B67E-EEA9C0209F5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ED48-2443-4AC6-8E7C-F73D40A0EB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B469-F8F4-4B34-A4F1-6D2F14D91B9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DDE90-EB27-4C4F-8AA0-FE32E70E79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B2C8-AA35-4F0F-BD5A-A97FB6ED5D6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5BAE-350B-4D56-B25F-76272E3783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8A79-2643-43DB-8353-9081D97C192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83406-87E0-43A1-8BA5-02BA7A733E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33550-5D2F-4098-945E-9295CAA418C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4F435-F5AF-4AC8-8A35-B44165558B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44563-05FF-4604-AC53-C397DB154DF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9FBB-A23A-44D9-BDE3-AF43BC63DB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101B-F46A-4925-A050-BEE92DB03A4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D2C3C-B0A9-4F2F-A8DD-3E4D486ED0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0337-59CD-491E-A3A9-8F02D79B69F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6424-5346-4B85-913D-24FD6402C2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F1B6C-560F-4550-93E3-F392B0FA921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097F-A46D-4211-9F5A-333B29E3CE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0772-110B-45DA-8791-C9E8D811609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E48E9-F379-4071-8E16-F9A297EC8A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DA62FB-4736-4F6B-B902-73FE85AB272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1E76531-0CC9-4B99-AB92-5441C94C28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wmf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NUL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8000" dirty="0" smtClean="0">
                <a:latin typeface="Comic Sans MS" pitchFamily="66" charset="0"/>
              </a:rPr>
              <a:t>Countries</a:t>
            </a:r>
            <a:endParaRPr lang="en-GB" altLang="en-US" sz="8000" dirty="0" smtClean="0">
              <a:latin typeface="Comic Sans MS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U.K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South Africa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New Zealand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U.S.A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Australia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Canada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would you like to go?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France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2" descr="C:\Users\Rich\Documents\eslkidsworld.com\clip art\Maps (Part 1)\Countries (A - Ge)\France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2143116"/>
            <a:ext cx="3273425" cy="283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would you like to go?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China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8" name="Picture 5" descr="C:\Users\Rich\Documents\eslkidsworld.com\clip art\Maps (Part 1)\Countries (A - Ge)\China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14612" y="2000240"/>
            <a:ext cx="348773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would you like to go?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Germany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Maps (Part 1)\Countries (A - Ge)\Germany 0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78" y="2000240"/>
            <a:ext cx="2625725" cy="324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would you like to go?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Australia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Maps (Part 1)\Countries (A - Ge)\Australia 0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60" y="1928802"/>
            <a:ext cx="4105275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would you like to go?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Ireland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Maps (Part 1)\Countries (Gh - N)\Ireland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2000240"/>
            <a:ext cx="331311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would you like to go?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Italy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Maps (Part 1)\Countries (Gh - N)\Italy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78" y="2071678"/>
            <a:ext cx="2625725" cy="291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would you like to go?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India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Maps (Part 1)\Countries (Gh - N)\India 3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00364" y="2000240"/>
            <a:ext cx="3271837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would you like to go?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South Korea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Maps (Part 1)\Countries (O - Z)\South Korea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71802" y="2071678"/>
            <a:ext cx="295275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would you like to go?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Brazil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Maps (Part 1)\Countries (A - Ge)\Brazil 0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28926" y="2071678"/>
            <a:ext cx="3057525" cy="315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129</Words>
  <Application>Microsoft Macintosh PowerPoint</Application>
  <PresentationFormat>On-screen Show (4:3)</PresentationFormat>
  <Paragraphs>48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Countries</vt:lpstr>
      <vt:lpstr>Where would you like to go?</vt:lpstr>
      <vt:lpstr>Where would you like to go?</vt:lpstr>
      <vt:lpstr>Where would you like to go?</vt:lpstr>
      <vt:lpstr>Where would you like to go?</vt:lpstr>
      <vt:lpstr>Where would you like to go?</vt:lpstr>
      <vt:lpstr>Where would you like to go?</vt:lpstr>
      <vt:lpstr>Where would you like to go?</vt:lpstr>
      <vt:lpstr>Where would you like to go?</vt:lpstr>
      <vt:lpstr>Where would you like to go?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Countries</dc:title>
  <dc:creator>ESL Puzzles</dc:creator>
  <cp:lastModifiedBy>Richard</cp:lastModifiedBy>
  <cp:revision>30</cp:revision>
  <dcterms:created xsi:type="dcterms:W3CDTF">2020-03-09T01:59:01Z</dcterms:created>
  <dcterms:modified xsi:type="dcterms:W3CDTF">2020-03-22T06:28:43Z</dcterms:modified>
</cp:coreProperties>
</file>